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F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1298448"/>
            <a:ext cx="7315200" cy="5029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SYNTHETIC MARKET OUTLOOK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920240"/>
            <a:ext cx="6766560" cy="4114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600" b="0">
                <a:solidFill>
                  <a:srgbClr val="CDE1EC"/>
                </a:solidFill>
                <a:latin typeface="Aptos"/>
              </a:rPr>
              <a:t>Fictional product, campaign, and operations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5989320"/>
            <a:ext cx="676656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000" b="0">
                <a:solidFill>
                  <a:srgbClr val="B1CAD8"/>
                </a:solidFill>
                <a:latin typeface="Aptos"/>
              </a:rPr>
              <a:t>Prepared for demonstration use  |  2025 planning cycle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94944" y="2542032"/>
            <a:ext cx="1097280" cy="73152"/>
          </a:xfrm>
          <a:prstGeom prst="rect">
            <a:avLst/>
          </a:prstGeom>
          <a:solidFill>
            <a:srgbClr val="E8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3657600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1">
                <a:solidFill>
                  <a:srgbClr val="229791"/>
                </a:solidFill>
                <a:latin typeface="Aptos"/>
              </a:rPr>
              <a:t>01 / PLANNING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7498079" cy="5029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500" b="1">
                <a:solidFill>
                  <a:srgbClr val="182F4C"/>
                </a:solidFill>
                <a:latin typeface="Aptos"/>
              </a:rPr>
              <a:t>Executive 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914400" cy="54864"/>
          </a:xfrm>
          <a:prstGeom prst="rect">
            <a:avLst/>
          </a:prstGeom>
          <a:solidFill>
            <a:srgbClr val="E8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7315200" cy="4572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500" b="0">
                <a:solidFill>
                  <a:srgbClr val="24303D"/>
                </a:solidFill>
                <a:latin typeface="Aptos"/>
              </a:rPr>
              <a:t>This sample deck uses safe, fictional records to illustrate a compact business presentation workflow.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148840"/>
            <a:ext cx="1920240" cy="123444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2267712"/>
            <a:ext cx="170078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2375A5"/>
                </a:solidFill>
                <a:latin typeface="Aptos"/>
              </a:rPr>
              <a:t>$2.8M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51760"/>
            <a:ext cx="170078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illustrative pipeline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34640" y="2148840"/>
            <a:ext cx="1920240" cy="123444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2267712"/>
            <a:ext cx="170078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229791"/>
                </a:solidFill>
                <a:latin typeface="Aptos"/>
              </a:rPr>
              <a:t>84%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44368" y="2651760"/>
            <a:ext cx="170078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sample availability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83480" y="2148840"/>
            <a:ext cx="1920240" cy="123444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2267712"/>
            <a:ext cx="170078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E8A440"/>
                </a:solidFill>
                <a:latin typeface="Aptos"/>
              </a:rPr>
              <a:t>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3208" y="2651760"/>
            <a:ext cx="170078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fictional markets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794760"/>
            <a:ext cx="6492240" cy="32004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400" b="0">
                <a:solidFill>
                  <a:srgbClr val="24303D"/>
                </a:solidFill>
                <a:latin typeface="Aptos"/>
              </a:rPr>
              <a:t>• Prioritize high-velocity catalog families.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33672"/>
            <a:ext cx="6492240" cy="32004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400" b="0">
                <a:solidFill>
                  <a:srgbClr val="24303D"/>
                </a:solidFill>
                <a:latin typeface="Aptos"/>
              </a:rPr>
              <a:t>• Use regional inventory signals to guide campaigns.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672584"/>
            <a:ext cx="6492240" cy="32004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400" b="0">
                <a:solidFill>
                  <a:srgbClr val="24303D"/>
                </a:solidFill>
                <a:latin typeface="Aptos"/>
              </a:rPr>
              <a:t>• Review the generated examples as presentation fixtures.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3657600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1">
                <a:solidFill>
                  <a:srgbClr val="229791"/>
                </a:solidFill>
                <a:latin typeface="Aptos"/>
              </a:rPr>
              <a:t>02 / FICTIONAL PRODUCT LANDSCAPE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7498079" cy="5029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500" b="1">
                <a:solidFill>
                  <a:srgbClr val="182F4C"/>
                </a:solidFill>
                <a:latin typeface="Aptos"/>
              </a:rPr>
              <a:t>Portfolio story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914400" cy="54864"/>
          </a:xfrm>
          <a:prstGeom prst="rect">
            <a:avLst/>
          </a:prstGeom>
          <a:solidFill>
            <a:srgbClr val="E8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489204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42432" y="1508760"/>
            <a:ext cx="210312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400" b="1">
                <a:solidFill>
                  <a:srgbClr val="182F4C"/>
                </a:solidFill>
                <a:latin typeface="Aptos"/>
              </a:rPr>
              <a:t>Scenario notes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1965960"/>
            <a:ext cx="2148840" cy="4114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100" b="0">
                <a:solidFill>
                  <a:srgbClr val="24303D"/>
                </a:solidFill>
                <a:latin typeface="Aptos"/>
              </a:rPr>
              <a:t>• Seasonal assortment expands reach.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0" y="2468880"/>
            <a:ext cx="2148840" cy="4114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100" b="0">
                <a:solidFill>
                  <a:srgbClr val="24303D"/>
                </a:solidFill>
                <a:latin typeface="Aptos"/>
              </a:rPr>
              <a:t>• Visual identity supports a calm, durable tone.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0" y="2971800"/>
            <a:ext cx="2148840" cy="4114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100" b="0">
                <a:solidFill>
                  <a:srgbClr val="24303D"/>
                </a:solidFill>
                <a:latin typeface="Aptos"/>
              </a:rPr>
              <a:t>• All names, figures, and imagery are synthetic.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4572000"/>
            <a:ext cx="123444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SKU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" y="4572000"/>
            <a:ext cx="1234440" cy="274320"/>
          </a:xfrm>
          <a:prstGeom prst="rect">
            <a:avLst/>
          </a:prstGeom>
          <a:solidFill>
            <a:srgbClr val="237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4572000"/>
            <a:ext cx="123444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SKU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47672" y="4572000"/>
            <a:ext cx="132588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Family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47672" y="4572000"/>
            <a:ext cx="1325880" cy="274320"/>
          </a:xfrm>
          <a:prstGeom prst="rect">
            <a:avLst/>
          </a:prstGeom>
          <a:solidFill>
            <a:srgbClr val="237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47672" y="4572000"/>
            <a:ext cx="132588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Family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73552" y="4572000"/>
            <a:ext cx="100584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Price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73552" y="4572000"/>
            <a:ext cx="1005840" cy="274320"/>
          </a:xfrm>
          <a:prstGeom prst="rect">
            <a:avLst/>
          </a:prstGeom>
          <a:solidFill>
            <a:srgbClr val="237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73552" y="4572000"/>
            <a:ext cx="100584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Price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79392" y="4572000"/>
            <a:ext cx="123444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Signal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79392" y="4572000"/>
            <a:ext cx="1234440" cy="274320"/>
          </a:xfrm>
          <a:prstGeom prst="rect">
            <a:avLst/>
          </a:prstGeom>
          <a:solidFill>
            <a:srgbClr val="237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79392" y="4572000"/>
            <a:ext cx="123444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Signal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4882896"/>
            <a:ext cx="12344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SKU-1042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47672" y="4882896"/>
            <a:ext cx="132588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Outdoor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73552" y="4882896"/>
            <a:ext cx="10058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$48.00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79392" y="4882896"/>
            <a:ext cx="12344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232" y="5138928"/>
            <a:ext cx="12344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SKU-2187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47672" y="5138928"/>
            <a:ext cx="132588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Kitchen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3552" y="5138928"/>
            <a:ext cx="10058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$32.50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79392" y="5138928"/>
            <a:ext cx="12344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Stable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5394960"/>
            <a:ext cx="12344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SKU-3321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47672" y="5394960"/>
            <a:ext cx="132588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Office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73552" y="5394960"/>
            <a:ext cx="10058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$19.90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79392" y="5394960"/>
            <a:ext cx="1234440" cy="2286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800" b="0">
                <a:solidFill>
                  <a:srgbClr val="24303D"/>
                </a:solidFill>
                <a:latin typeface="Aptos"/>
              </a:rPr>
              <a:t>New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3657600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1">
                <a:solidFill>
                  <a:srgbClr val="229791"/>
                </a:solidFill>
                <a:latin typeface="Aptos"/>
              </a:rPr>
              <a:t>03 / SAFE SAMPLE METRICS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7498079" cy="5029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500" b="1">
                <a:solidFill>
                  <a:srgbClr val="182F4C"/>
                </a:solidFill>
                <a:latin typeface="Aptos"/>
              </a:rPr>
              <a:t>Operations snapshot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914400" cy="54864"/>
          </a:xfrm>
          <a:prstGeom prst="rect">
            <a:avLst/>
          </a:prstGeom>
          <a:solidFill>
            <a:srgbClr val="E8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554480"/>
            <a:ext cx="3200400" cy="96012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673352"/>
            <a:ext cx="298094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2375A5"/>
                </a:solidFill>
                <a:latin typeface="Aptos"/>
              </a:rPr>
              <a:t>428 items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057400"/>
            <a:ext cx="298094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Catalog coverage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54480"/>
            <a:ext cx="3200400" cy="96012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98848" y="1673352"/>
            <a:ext cx="298094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229791"/>
                </a:solidFill>
                <a:latin typeface="Aptos"/>
              </a:rPr>
              <a:t>12,640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8848" y="2057400"/>
            <a:ext cx="298094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On-hand units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880360"/>
            <a:ext cx="3200400" cy="96012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8" y="2999232"/>
            <a:ext cx="298094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E8A440"/>
                </a:solidFill>
                <a:latin typeface="Aptos"/>
              </a:rPr>
              <a:t>318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3383280"/>
            <a:ext cx="298094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Open orders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880360"/>
            <a:ext cx="3200400" cy="960120"/>
          </a:xfrm>
          <a:prstGeom prst="roundRect">
            <a:avLst/>
          </a:prstGeom>
          <a:solidFill>
            <a:srgbClr val="F1F7FA"/>
          </a:solidFill>
          <a:ln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999232"/>
            <a:ext cx="2980944" cy="34747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2000" b="1">
                <a:solidFill>
                  <a:srgbClr val="182F4C"/>
                </a:solidFill>
                <a:latin typeface="Aptos"/>
              </a:rPr>
              <a:t>Weekly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383280"/>
            <a:ext cx="2980944" cy="256032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900" b="0">
                <a:solidFill>
                  <a:srgbClr val="24303D"/>
                </a:solidFill>
                <a:latin typeface="Aptos"/>
              </a:rPr>
              <a:t>Review cadence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72000"/>
            <a:ext cx="274320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500" b="1">
                <a:solidFill>
                  <a:srgbClr val="182F4C"/>
                </a:solidFill>
                <a:latin typeface="Aptos"/>
              </a:rPr>
              <a:t>Recommended next steps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983480"/>
            <a:ext cx="685800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200" b="0">
                <a:solidFill>
                  <a:srgbClr val="24303D"/>
                </a:solidFill>
                <a:latin typeface="Aptos"/>
              </a:rPr>
              <a:t>1. Validate importer behavior with varied text and numbers.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330952"/>
            <a:ext cx="685800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200" b="0">
                <a:solidFill>
                  <a:srgbClr val="24303D"/>
                </a:solidFill>
                <a:latin typeface="Aptos"/>
              </a:rPr>
              <a:t>2. Compare slide rendering across office viewers.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678424"/>
            <a:ext cx="6858000" cy="27432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200" b="0">
                <a:solidFill>
                  <a:srgbClr val="24303D"/>
                </a:solidFill>
                <a:latin typeface="Aptos"/>
              </a:rPr>
              <a:t>3. Retain the fictional-data labeling in downstream demos.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Synthetic Market Outlook</dc:title>
  <dc:subject>Safe fictional product and marketing examples</dc:subject>
  <dc:creator>get-examplefiles.com synthetic generator</dc:creator>
  <cp:keywords/>
  <dc:description>All content is fictional and deterministic.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